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lchijah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0" d="100"/>
          <a:sy n="50" d="100"/>
        </p:scale>
        <p:origin x="-8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A1A95-AAC4-4FDE-AF99-21D57B6B8FB9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EF76B-9331-4AD6-9263-EED28E416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8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A-frame-on-</a:t>
            </a:r>
            <a:r>
              <a:rPr lang="en-US" dirty="0" err="1" smtClean="0"/>
              <a:t>Retty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Back-Country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418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LabradorCity-Scenic2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3547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LabradorCity-Scenic3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1822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LabradorCity-Scenic4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40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LabradorCity-smallwood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306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LabradorCity-smokeymt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222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LabradorCity-Supper2-at-Tamarack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270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-Tamarack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611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-Tamarack-Golf-Club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9910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LabradorCity-TanyaLake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295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3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Bakeapples-mmmmmm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7301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-Town-</a:t>
            </a:r>
            <a:r>
              <a:rPr lang="en-US" dirty="0" err="1" smtClean="0"/>
              <a:t>ElizabethDr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545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LabradorCity-TrainingCenter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159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LabradorCity-WaterTower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0644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LCC-High-School-Soccer-Champs-October-07-1981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2038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LCC-Old-High-School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9503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LCC-old-pic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252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LCC-School-Cancellation-Letter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31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LC-Police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878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LC-Town-Map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4167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Menihek</a:t>
            </a:r>
            <a:r>
              <a:rPr lang="en-US" dirty="0" smtClean="0"/>
              <a:t>-High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Big-Cat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664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Moonlight-Aurora-Walsh-river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6221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MRC-in-Quebec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0964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MRC-Labrador-City-Softball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281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MRC-Labrador-City-Softball-2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2655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479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770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46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MT-2004-4-Anthony_McNeil-Greg_Peddle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202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1556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Breathtaking-Moon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5139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MT-2004-7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705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NFLD-Labrador-Republic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854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NFLD-</a:t>
            </a:r>
            <a:r>
              <a:rPr lang="en-US" dirty="0" err="1" smtClean="0"/>
              <a:t>Nuther</a:t>
            </a:r>
            <a:r>
              <a:rPr lang="en-US" dirty="0" smtClean="0"/>
              <a:t>-Country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382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Nordic-Ski-Club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348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Northern-Lights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5409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Notre-Dame-Academy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1330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One-Billion-</a:t>
            </a:r>
            <a:r>
              <a:rPr lang="en-US" dirty="0" err="1" smtClean="0"/>
              <a:t>Tonnes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545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On-top-of-ole-Smokey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1225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Ooops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1090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Our-Lady-of-Perpetual-Help-Cathedral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5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brrrrrr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088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Our-Lady-of-Perpetual-Help-Catholic-Church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380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Overlooking-Town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2425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Poppies-just-a-cool-pic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152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Quartzite-Lake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95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RC-Church-at-night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236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RC-Church-Black-and-White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2490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Red-Sky-at-night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662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Royal-Theatre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763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School-cancellation-letter-for-the-cold-weather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094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Smokey-Mountain-Trail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4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Cabot-Cresent-1960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631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Snob-Hill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618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Snob-Hill-2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16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716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Sunset-on-Our-Lady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1558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Tanya-Lake-Beach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589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The-Big-Land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9145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The-</a:t>
            </a:r>
            <a:r>
              <a:rPr lang="en-US" dirty="0" err="1" smtClean="0"/>
              <a:t>Embassey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4031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The-Northern-Lights-of-Labrador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079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Town-Crest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615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Town-Crest-Coat-of-Arms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3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Capt</a:t>
            </a:r>
            <a:r>
              <a:rPr lang="en-US" dirty="0" smtClean="0"/>
              <a:t>-William-</a:t>
            </a:r>
            <a:r>
              <a:rPr lang="en-US" dirty="0" err="1" smtClean="0"/>
              <a:t>Jackman</a:t>
            </a:r>
            <a:r>
              <a:rPr lang="en-US" dirty="0" smtClean="0"/>
              <a:t>-Memorial-Hospital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53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Town-from-Hillside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40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Town-of-Carol-Lake-now-Lab-City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5063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Wabush</a:t>
            </a:r>
            <a:r>
              <a:rPr lang="en-US" dirty="0" smtClean="0"/>
              <a:t>-Lake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266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Wabush</a:t>
            </a:r>
            <a:r>
              <a:rPr lang="en-US" dirty="0" smtClean="0"/>
              <a:t>-Rec-Center-and-Arena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5489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Wal-Mart-in-Winter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263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Walsh-River-between-</a:t>
            </a:r>
            <a:r>
              <a:rPr lang="en-US" dirty="0" err="1" smtClean="0"/>
              <a:t>Duley</a:t>
            </a:r>
            <a:r>
              <a:rPr lang="en-US" dirty="0" smtClean="0"/>
              <a:t>-and-Roaders-Point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9830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Water-Tower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2005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Wayyy</a:t>
            </a:r>
            <a:r>
              <a:rPr lang="en-US" dirty="0" smtClean="0"/>
              <a:t>-back-of-Smokey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2483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Welcome-Sign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074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White-on-White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3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Capt</a:t>
            </a:r>
            <a:r>
              <a:rPr lang="en-US" dirty="0" smtClean="0"/>
              <a:t>-William-</a:t>
            </a:r>
            <a:r>
              <a:rPr lang="en-US" dirty="0" err="1" smtClean="0"/>
              <a:t>Jackman</a:t>
            </a:r>
            <a:r>
              <a:rPr lang="en-US" dirty="0" smtClean="0"/>
              <a:t>-Memorial-Hospital-</a:t>
            </a:r>
            <a:r>
              <a:rPr lang="en-US" dirty="0" err="1" smtClean="0"/>
              <a:t>Contstruction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420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83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WOW-Northern-Lights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613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Xmas-2009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9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Carol-Curling-Club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05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Carol-Drive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Air-Labrador-Dash-8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92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Carol-Lake-Shopping-Center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8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Christmas-Morning-2009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27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Church-at-</a:t>
            </a:r>
            <a:r>
              <a:rPr lang="en-US" dirty="0" err="1" smtClean="0"/>
              <a:t>xmas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7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Early-Practice-Arena-Road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8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Elizabeth-Avenue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95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31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Frosty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7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Frozen-Dogberries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1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George-Weekend-June-06-2007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70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George-Weekend-June-06-2007-2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1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Air-Labrador-Logo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0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Golf-Course-Road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0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Home-Summer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5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47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Hometown-2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4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Hometown-3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1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Home-Winter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5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Hospital-from-arena-parking-lot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70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Hospital-Side-View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93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Hudson-Drive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12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Icy-Scene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Albert-Lake-Show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60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Invader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103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IOC-Xmas-Truck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87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IOC-Xmas-Truck-2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68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Javelin-Road-Sky-Show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92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Jiggs</a:t>
            </a:r>
            <a:r>
              <a:rPr lang="en-US" dirty="0" smtClean="0"/>
              <a:t>-Dinner-with-Salt-Beef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61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Lab-City-1962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71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LabCity-1963-Home-Building-Record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59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LabCity</a:t>
            </a:r>
            <a:r>
              <a:rPr lang="en-US" dirty="0" smtClean="0"/>
              <a:t>-Arena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41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 City from on-high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56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92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 </a:t>
            </a:r>
            <a:r>
              <a:rPr lang="en-US" dirty="0" err="1" smtClean="0"/>
              <a:t>Colours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431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 Flag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872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 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86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567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623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1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95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80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-Arial-Mines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89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-Arial-Nice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Arena-from-ice-level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94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LabradorCity-Arial-Nice2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00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LabradorCity-Arial-Nice3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014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-Arial-Winter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370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LabradorCity-Arial-Winter2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55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LabradorCity-Arial-Winter3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71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LabradorCity-AshiwanipiClub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890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LabradorCity-CatholicChurch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261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LabradorCity-CatholicChurch1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81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LabradorCity-CatholicChurch2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690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LabradorCity-CatholicChurch3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0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Arena-from-players-bench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59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</a:t>
            </a:r>
            <a:r>
              <a:rPr lang="en-US" dirty="0" err="1" smtClean="0"/>
              <a:t>CatholicChurch</a:t>
            </a:r>
            <a:r>
              <a:rPr lang="en-US" dirty="0" smtClean="0"/>
              <a:t>-Winter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077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LabradorCity-CEMcManus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33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LabradorCity-CrystalFalls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549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LabradorCity-dave1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84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LabradorCity-Ed's-backyard2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91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LabradorCity-EssoGasStation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14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Labrador-City-from different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9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LabradorCity-georges-weekend-001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892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LabradorCity-georges-weekend-004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35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LabradorCity-georges-weekend-009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Arena-front-door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13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LabradorCity-georges-weekend-021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533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-Grenfell-Hotel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07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-Husky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660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-Lab West-Reunion 2002-Jarges-Pub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156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72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LabradorCity-lcc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91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LabradorCity-lcc1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041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22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LabradorCity-Lcity01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333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LabradorCity-Lcity02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Ashuanipi</a:t>
            </a:r>
            <a:r>
              <a:rPr lang="en-US" dirty="0" smtClean="0"/>
              <a:t>-Club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12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LabradorCity-Lcity04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316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LabradorCity-Lcity05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4842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LabradorCity-menihek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33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LabradorCity-NightTime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472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-Pellet-Plant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77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LabradorCity-QuartziteLake2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67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LabradorCity-QuartziteLake3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534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LabradorCity-QuarziteLake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1364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LabradorCity-RoyalTheater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422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LabradorCity</a:t>
            </a:r>
            <a:r>
              <a:rPr lang="en-US" dirty="0" smtClean="0"/>
              <a:t>-Scenic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EF76B-9331-4AD6-9263-EED28E4161A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5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9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5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8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5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3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6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D405-1D2C-407D-9090-ED46B8646A3D}" type="datetimeFigureOut">
              <a:rPr lang="en-US" smtClean="0"/>
              <a:t>8/24/2013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5383E-C14F-4ACE-A70A-50B43FA38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Labrador City </a:t>
            </a:r>
            <a:br>
              <a:rPr lang="en-US" dirty="0" smtClean="0"/>
            </a:br>
            <a:r>
              <a:rPr lang="en-US" dirty="0" smtClean="0"/>
              <a:t>Photo Album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Malchijah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na-front-doo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9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RoyalThea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2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ceni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8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cenic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5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cenic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4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cenic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0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mallwoo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8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mokeym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8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Supper2-at-Tamarac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925"/>
            <a:ext cx="9144000" cy="551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3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amarac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2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amarack-Golf-Club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1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uanipi-Club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1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anyaLa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1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ow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854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own-ElizabethD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4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TrainingCe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0"/>
            <a:ext cx="8012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4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WaterTow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8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C-High-School-Soccer-Champs-October-07-19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" y="0"/>
            <a:ext cx="904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3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C-Old-High-Schoo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9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C-old-pi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9144000" cy="585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7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C-School-Cancellation-Let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8" y="0"/>
            <a:ext cx="5229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2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-Polic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0"/>
            <a:ext cx="6459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-Countr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8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-Town-Ma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9110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3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ihek-High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6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light-Aurora-Walsh-riv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8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C-in-Quebe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0"/>
            <a:ext cx="3951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C-Labrador-City-Softbal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25"/>
            <a:ext cx="9144000" cy="6024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4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C-Labrador-City-Softball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0"/>
            <a:ext cx="7216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863"/>
            <a:ext cx="9144000" cy="397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1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85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6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apples-mmmmm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0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0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7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2004-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4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LD-Labrador-Republi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3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LD-Nuther-Countr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0"/>
            <a:ext cx="7307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3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dic-Ski-Club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9144000" cy="636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58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ern-Light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re-Dame-Academ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575"/>
            <a:ext cx="9144000" cy="425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8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-Billion-Tonne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2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-top-of-ole-Smoke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050"/>
            <a:ext cx="9144000" cy="580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-Ca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1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oop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3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r-Lady-of-Perpetual-Help-Cathedra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44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r-Lady-of-Perpetual-Help-Catholic-Churc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9144000" cy="6630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looking-Tow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550"/>
            <a:ext cx="9144000" cy="593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pies-just-a-cool-pi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" y="0"/>
            <a:ext cx="9063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8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rtzite-La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9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-Church-at-nigh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1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-Church-Black-and-Whit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0"/>
            <a:ext cx="8683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6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Sky-at-nigh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8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-Theatr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2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thtaking-Moo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3" y="0"/>
            <a:ext cx="4587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3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cancellation-letter-for-the-cold-weath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0"/>
            <a:ext cx="561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3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okey-Mountain-Trai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b-Hil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2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b-Hill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0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s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9144000" cy="6199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7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set-on-Our-Lad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3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ya-Lake-Beac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9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Big-Lan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3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Embasse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Northern-Lights-of-Labrado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0"/>
            <a:ext cx="8575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1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rrrr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58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9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n-Cres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9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n-Crest-Coat-of-Arm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" y="0"/>
            <a:ext cx="7121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5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n-from-Hillsid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7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n-of-Carol-Lake-now-Lab-Cit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8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bush-La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bush-Rec-Center-and-Aren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050"/>
            <a:ext cx="9144000" cy="529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-Mart-in-Win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4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sh-River-between-Duley-and-Roaders-Poin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1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-Tow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3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yyy-back-of-Smoke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5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bot-Cresent-196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9144000" cy="6416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8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come-Sig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1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-on-Whit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5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2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7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W-Northern-Light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9144000" cy="6161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2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mas-20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0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-William-Jackman-Memorial-Hospita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7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-William-Jackman-Memorial-Hospital-Contstructi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5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0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5439_10150394343451266_571536265_8777083_43011496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6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-Curling-Club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4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-Driv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6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-Lake-Shopping-Ce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2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-Morning-20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88"/>
            <a:ext cx="9144000" cy="596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0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urch-at-xma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5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ly-Practice-Arena-Roa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550"/>
            <a:ext cx="9144000" cy="593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5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-Avenu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9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st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zen-Dogberrie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frame-on-Rett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0"/>
            <a:ext cx="8137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-Weekend-June-06-200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0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-Weekend-June-06-2007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f-Course-Roa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9144000" cy="631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6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-Summ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5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tow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9144000" cy="6494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4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town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5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town-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0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-Wi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3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spital-from-arena-parking-lo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138"/>
            <a:ext cx="9144000" cy="364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1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spital-Side-View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9144000" cy="506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5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-Labrador-Dash-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2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dson-Driv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y-Scen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5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vad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5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C-Xmas-Truc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4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C-Xmas-Truck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6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velin-Road-Sky-Sho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4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iggs-Dinner-with-Salt-Beef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-City-196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8539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8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City-1963-Home-Building-Recor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4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City-Aren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0"/>
            <a:ext cx="8513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-Labrador-Logo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988"/>
            <a:ext cx="9144000" cy="477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7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 City from on-hig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 Color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8"/>
            <a:ext cx="9144000" cy="478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7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 Colou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8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 Flag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4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 Mal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1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1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2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8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6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6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-Lake-Sho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9144000" cy="6615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0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Mine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Nic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6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Nice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0"/>
            <a:ext cx="8626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09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Nice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1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Wi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5" y="0"/>
            <a:ext cx="5859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Winter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0"/>
            <a:ext cx="5632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2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rial-Winter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" y="0"/>
            <a:ext cx="9023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7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AshiwanipiClub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854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atholicChurc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0"/>
            <a:ext cx="8012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7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atholicChurch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0"/>
            <a:ext cx="8683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54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na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3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atholicChurch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8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atholicChurch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2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atholicChurch-Wi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8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EMcMa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58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3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CrystalFal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6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dav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9144000" cy="6542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6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Ed's-backyard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63"/>
            <a:ext cx="9144000" cy="588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2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EssoGasStatio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0"/>
            <a:ext cx="8012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6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-City-from different view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georges-weekend-0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5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na-from-ice-lev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6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georges-weekend-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5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georges-weekend-0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3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georges-weekend-0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4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Grenfell-Hote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9144000" cy="612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6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Husk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38"/>
            <a:ext cx="9144000" cy="5875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5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ab West-Reunion 2002-Jarges-Pub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9144000" cy="593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1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an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5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c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3" y="0"/>
            <a:ext cx="8702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8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C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9144000" cy="585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7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na-from-players-benc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9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ity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25"/>
            <a:ext cx="9144000" cy="6430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7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ity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25"/>
            <a:ext cx="9144000" cy="6430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6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ity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8"/>
            <a:ext cx="9144000" cy="5761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4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Lcity0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0"/>
            <a:ext cx="8626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6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menihe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388"/>
            <a:ext cx="9144000" cy="3703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0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NightTim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Pellet-Plan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6802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QuartziteLake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2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QuartziteLake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5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radorCity-QuarziteLa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1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359</Words>
  <Application>Microsoft Office PowerPoint</Application>
  <PresentationFormat>On-screen Show (4:3)</PresentationFormat>
  <Paragraphs>346</Paragraphs>
  <Slides>174</Slides>
  <Notes>172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5" baseType="lpstr">
      <vt:lpstr>Office Theme</vt:lpstr>
      <vt:lpstr>Labrador City 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Labrador City  Photo Album</dc:title>
  <dc:creator>Malchijah</dc:creator>
  <cp:lastModifiedBy>Malchijah</cp:lastModifiedBy>
  <cp:revision>8</cp:revision>
  <dcterms:created xsi:type="dcterms:W3CDTF">2013-08-25T03:14:52Z</dcterms:created>
  <dcterms:modified xsi:type="dcterms:W3CDTF">2013-08-25T04:13:42Z</dcterms:modified>
</cp:coreProperties>
</file>