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D0BF-343B-472A-A297-1C84E9646C8C}" type="datetimeFigureOut">
              <a:rPr lang="en-US" smtClean="0"/>
              <a:t>8/25/2013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04436-5735-4DA2-BC16-D25CD5635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53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7D0BF-343B-472A-A297-1C84E9646C8C}" type="datetimeFigureOut">
              <a:rPr lang="en-US" smtClean="0"/>
              <a:t>8/25/2013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04436-5735-4DA2-BC16-D25CD5635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3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Labrador City </a:t>
            </a:r>
            <a:br>
              <a:rPr lang="en-US" smtClean="0"/>
            </a:br>
            <a:r>
              <a:rPr lang="en-US" smtClean="0"/>
              <a:t>Photo Album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61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629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152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0634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985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607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928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058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5317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679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587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03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721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3164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9856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6877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4191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6304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9520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693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3483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0112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68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3800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7037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7977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8286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4672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7507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8955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8903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3140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4279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68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1956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8022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9819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5296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3002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8806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4706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2360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415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3080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52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1262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9341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9505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3563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3659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3962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1712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7271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37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4106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97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7711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4151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5704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8273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2415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157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1730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2854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3859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0443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64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9224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5778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6761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2772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5181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2796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0303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7681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7093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6197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7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7962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2469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7015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3282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0541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49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63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52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85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20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26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73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14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9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52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37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99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45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70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78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82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98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9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16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84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72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17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58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90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85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48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691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15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54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145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940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6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848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4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06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04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128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290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973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206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216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274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625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801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773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500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67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380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41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453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105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030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048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968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130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531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297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66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123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072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902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567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082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506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87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68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044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762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44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360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82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445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441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407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133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955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038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684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305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64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132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550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75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205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083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939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775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335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422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380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55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On-screen Show (4:3)</PresentationFormat>
  <Paragraphs>1</Paragraphs>
  <Slides>174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174</vt:i4>
      </vt:variant>
    </vt:vector>
  </HeadingPairs>
  <TitlesOfParts>
    <vt:vector size="175" baseType="lpstr">
      <vt:lpstr>Office Theme</vt:lpstr>
      <vt:lpstr>Labrador City  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Labrador City  Photo Album</dc:title>
  <dc:creator>Malchijah</dc:creator>
  <cp:lastModifiedBy>Malchijah</cp:lastModifiedBy>
  <cp:revision>1</cp:revision>
  <dcterms:created xsi:type="dcterms:W3CDTF">2013-08-25T04:15:26Z</dcterms:created>
  <dcterms:modified xsi:type="dcterms:W3CDTF">2013-08-25T04:15:27Z</dcterms:modified>
</cp:coreProperties>
</file>